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714"/>
  </p:normalViewPr>
  <p:slideViewPr>
    <p:cSldViewPr snapToGrid="0">
      <p:cViewPr varScale="1">
        <p:scale>
          <a:sx n="112" d="100"/>
          <a:sy n="112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F55E-6334-10EF-4FA4-EE3FC9506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78309-853D-4071-76E2-6D5B31103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A88C5-D7FB-9731-6DDB-779A5F55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7B720-35B1-3541-F506-9B2D3D20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A580-5DEA-8214-BCEE-9CBE644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7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4EB5-9353-2020-432D-BB669B00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B8D16-2F44-E7E1-5681-32E105024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3BF2A-D3D3-80E8-F2F3-5448D661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9EEA5-5EC0-2BBA-D91A-315DB374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DF4A3-2C63-64C9-A0B0-8F5C2671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A6EF4-621A-B243-EB72-85FC921B9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56123-C9CB-0CF0-958D-F778DB7F7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7B644-617B-BA99-22BB-746A090D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90D6-FAC8-A453-5951-7D6AA463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63FB-6999-0752-BA1B-EDC5A670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7D57-8295-2638-BCFA-75CB2489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22F89-A702-58C3-ABA7-9D8B2225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9395C-A39B-21A3-9173-0FF89BFC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51E9B-9A3A-7695-9A32-429BBEBE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9E0E7-82D0-5601-84FD-D32B836D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4EE1-1783-A270-F83C-24317B39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AC66A-0F32-D1D1-65C7-E2323491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46B3-CB2E-81AA-6076-82ED893E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6A5FC-700C-293B-D021-97B54976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E19D3-10FF-4A87-0BD0-591A5CE8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04B1-E9ED-C460-E1ED-535FFBBB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41E8-4E4D-06AA-F1FE-4A55258B3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5523B-6CAF-0D39-CCD6-37D84A070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19DF3-EBA3-1766-0D98-FD2CE499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FD02A-1FCC-0A19-20AE-59E549B0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F09DB-38D6-6216-A0C5-C766B8F5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0606-384D-9ECC-FAC9-3D7618C0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AE4BA-EB18-B5C1-1D91-71536C4D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7E136-A203-82D5-AFDC-4245D7904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BB0FE-B2A8-AF6C-D247-825B002A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55595-11C5-E2D9-DAB8-77EAC53E3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83DA28-DBA8-4DBB-DA71-A9353245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0429E-BDB0-E2D3-FDB2-72B4B55F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174BF-36BB-9F7A-486B-96144FB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BBB3-0020-D0FF-4307-D23A7007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720E5-F43E-C8BD-2368-72618D064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8BC74-0EF7-4F7D-48E0-463A9E68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38CC0-2084-4B40-2C56-EBC9A057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09DF0-5926-7C7D-31F8-AA075BA33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85733-AC5D-61DF-3C80-CA04E005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9B516-375D-9093-8518-570EF132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DA07-0635-94AB-3AAD-22302730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1492-1D1F-8F03-D68F-11E6C67B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1F373-F7C1-695E-3B69-D2A9AA988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19D4-FB65-35DA-62DB-B4EE63A2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247CC-371E-F249-D4A7-2F10A6CB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C90E7-BE09-697A-24FA-FCADCD9B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C99F-C230-04BE-92CE-F83C570D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61BAE-DE22-C97F-7820-757747EB1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D1C28-1D35-B45F-A032-992A825AC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5738-9DE6-C5FD-E813-CBF593F5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5A25C-729C-E994-4D9D-3A42D7C6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79E45-8867-F633-5E36-3D681B2F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BA6FA-D4DE-EF08-FB8F-B7707A0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98A1C-7AC8-9FFA-4561-FBBD567E2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CA4AB-4710-5E73-7BED-C8E3FF322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5F172-F6B9-5E4D-AF4C-BF545123156D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406E0-A560-2A58-5D11-5CEEAC56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F5228-1790-D15F-B3F9-808177B9B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7A859-26A3-7846-885F-92E4A22E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8711-7913-6216-B518-C876253DE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6DDD8-DA96-5E55-B6E5-984529D44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3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4E456-D4E6-D56C-6F7B-D087D97B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85305"/>
            <a:ext cx="7772400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7307D-85AD-388A-3A0F-D266B121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90016"/>
            <a:ext cx="77724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DAB63-B657-E2E5-2102-1B7EE595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5992"/>
            <a:ext cx="7772400" cy="516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B21D4A-95B5-98FF-9F60-B16D625D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6240"/>
            <a:ext cx="7772400" cy="51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ACE30-23F4-C2CF-11B4-41CC9A4D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23480"/>
            <a:ext cx="7772400" cy="52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ADEF2-0A7D-0CDC-8283-092E2E4D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5957"/>
            <a:ext cx="7772400" cy="51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0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A9C84-2571-D8B4-115D-12B0C612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67376"/>
            <a:ext cx="7772400" cy="51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7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F1555-6D3C-1F6D-8712-7A4362E94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6249"/>
            <a:ext cx="7772400" cy="51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20E35-212F-EDE2-C37D-0EBF7AEDE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77218"/>
            <a:ext cx="7772400" cy="51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7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9FF6A-ADF4-86E5-1DE2-58810F3F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64349"/>
            <a:ext cx="7772400" cy="5129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0E1F3-CF1D-5111-D32B-159F227F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47911"/>
            <a:ext cx="7772400" cy="51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8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B4FFC-AFE0-48EF-886E-383BB29C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63524"/>
            <a:ext cx="7772400" cy="51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7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7C0B1C-A94E-B385-105F-1245CCC5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72168"/>
            <a:ext cx="7772400" cy="53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A6C7B-6D43-91DC-8B08-8534B1EB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57592"/>
            <a:ext cx="7772400" cy="51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1774D7-4A40-7800-B96D-C43D5C40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6598"/>
            <a:ext cx="7772400" cy="51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C8A78-07B9-EE67-486E-5C43D25C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26424"/>
            <a:ext cx="7772400" cy="52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6E170-0839-9E47-E8FC-D0B321CA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67376"/>
            <a:ext cx="7772400" cy="51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F82AA-74FB-CAD1-4107-F03236308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2102"/>
            <a:ext cx="7772400" cy="51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9EB51-A184-C9BE-8B06-67B7124F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18602"/>
            <a:ext cx="7772400" cy="52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</Words>
  <Application>Microsoft Macintosh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Chambers</dc:creator>
  <cp:lastModifiedBy>Nick Chambers</cp:lastModifiedBy>
  <cp:revision>1</cp:revision>
  <dcterms:created xsi:type="dcterms:W3CDTF">2026-03-03T15:01:15Z</dcterms:created>
  <dcterms:modified xsi:type="dcterms:W3CDTF">2026-03-03T16:25:20Z</dcterms:modified>
</cp:coreProperties>
</file>